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75" r:id="rId8"/>
    <p:sldId id="261" r:id="rId9"/>
    <p:sldId id="265" r:id="rId10"/>
    <p:sldId id="262" r:id="rId11"/>
    <p:sldId id="276" r:id="rId12"/>
    <p:sldId id="277" r:id="rId13"/>
    <p:sldId id="278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99FF-6FEF-E18C-83B3-A2547A444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D547BD-2A0F-47CB-D2F7-0A7612E69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DBFC0-7CDB-2305-D4FD-2B4F368C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7EA2C-92E4-A9E4-FA15-C28693B2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34E55-0255-F71A-52A9-86D3BC1C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82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716B1-140F-2CAE-CC86-0FD7CB5B0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2DF52-F1BD-26EF-962E-0EA816600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73FA2-C7A9-B1D0-93E2-2505644AE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C7BA9-DDA9-3626-0960-3BE5F8681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4423E-D979-E09C-37AB-9F006AD8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44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6BCD7F-04D6-83F8-75C2-FEC9B1AF6B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0C418-8CDC-7A4E-9A26-9B1DD3F09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FEFF9-1483-B548-58EB-C8E045D96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02DB8-0204-73B5-4F6E-D8D6FF51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A0F0B-EA7D-A62F-DE8F-16D3C7AF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021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978F2-385C-B19A-1DD3-50E2842BF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87A16-88E9-6143-A2D6-BFDD81DB9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542DB-FE54-0EE1-D291-BC3789DFF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C4F99-B632-8B99-6DFB-DF20B8959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5B277-F1A7-4373-D81C-12515940E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62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AB849-D917-90CC-391B-9D467CB19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A46C7-8A08-47ED-0BF2-7FA5CBA01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E06A0-45F9-0ACA-5C98-B33E4A22B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F2577-2220-656C-34E9-342A5E5A6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AF68D-D891-9F53-DC6B-02868422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258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89302-410B-0613-D9CE-BD77291C5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D8872-1E9A-0C80-B6E6-1CA47355E4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35C115-D39E-EB96-5240-8D17C587A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F6B5B-39F6-6412-350B-637E6E4C3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C80D5-AF34-BDA4-EC41-4BBFFDF61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591856-1E91-0A4E-D5E7-10017DC6E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69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8FEB9-8781-A15A-37F1-66A13329B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33380-9546-7B74-526A-B1E83554D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8C4DA3-8A8D-3E54-B1D0-2E0E6F24E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4BEEF9-4DA3-E400-6E64-03FE19CA42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2D5A9-B44B-1A38-BAEB-C8D6CF4D7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675D21-F640-9EF9-B523-D9FCB6D8C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9C4D1F-2103-0385-2DA6-266FFC3A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5B7E5-7879-B3BF-30D5-D6BF2E396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302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26DF1-954A-335F-D501-06FD6BAD7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BE5823-F15A-EE00-38D6-601A1BBCA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2FC76-FC35-F2CE-6890-1A8C76138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2EAEF-6C9C-3648-8901-7CDCE0EC5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37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30043-9162-5A5C-42AF-72044E420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E55C3-DF25-BD1A-8486-630EF0F81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C9135-702E-7C03-A00F-68DDF8714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20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9BF5-DA39-1BD6-9666-7796228D2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28D2D-CF9C-7246-B29F-D06FC7339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557CF-4897-605D-58B3-1476659820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503D0-2E79-FCDB-3FF2-20D4BA450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6F2F08-C8B0-A549-3B90-D4B8D82FF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F6C57-3C11-5CA8-A676-312D3AC25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745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5CD8-0C57-D4F0-9D8A-D412C533B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5AC19D-4C85-23F3-348A-C3C40397B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417E9-6E40-34A3-6A5D-D35B4DC6B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16A6D-42E7-6B13-89F8-BA50F1D0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CFA51-E82F-FA6B-7720-E2AF0EFAA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29ACB3-94BF-3AA1-C815-986DA7661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294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458AF7-BBBB-94E8-D5CC-207DAA57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ECC02-A9A7-C721-CA66-3D319B060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6C206-09C6-18E7-5F62-AEC90B642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1A1E7-338A-436C-B5D9-EA0FCAB8288C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C5EFB-B9B0-2FD1-225F-EB2D71DE3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BC691-079E-9C6A-7A8B-D977166AB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DF334-8517-4C74-BD31-24ED6D031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01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908533-F72F-CBA7-CDC2-A1DD89EA9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13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DF79D3-CECC-7D61-A1B2-876651E85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78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4A7853-FB63-12B1-3A90-D3A0FDB16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81641A-690E-1986-BF22-6C7D82530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17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74F069-DBF2-897E-ECB2-B2600DF28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98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71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664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986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1346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557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5728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E18DED-9192-CC20-BC92-1DD0FD89D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85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0449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875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162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2C5F54-E1EF-30A9-998F-3D703356D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7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2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B7C57-5290-2E8B-4027-92CBDFA4E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0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EBB323-1B7C-3E1F-2C90-0958F4BB9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96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09C674-EEFD-8735-7027-CB299F36E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09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D6F6D9-9B77-4DD6-54FB-A8D6385A3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19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6C1851-9041-2887-9699-1005293E2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86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AF257D-158B-DAD2-0E2C-593FE1973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6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Aftab Udaipurwala</dc:creator>
  <cp:lastModifiedBy>Aftab Udaipurwala</cp:lastModifiedBy>
  <cp:revision>1</cp:revision>
  <dcterms:created xsi:type="dcterms:W3CDTF">2022-06-20T04:49:28Z</dcterms:created>
  <dcterms:modified xsi:type="dcterms:W3CDTF">2022-06-20T04:58:45Z</dcterms:modified>
</cp:coreProperties>
</file>

<file path=docProps/thumbnail.jpeg>
</file>